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71CB979-0DE0-4F70-B95F-3013CC22041B}" type="datetimeFigureOut">
              <a:rPr lang="es-MX" smtClean="0"/>
              <a:t>22/10/2014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D3A257-B564-419C-8B22-0858BA830034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2912" cy="2304256"/>
          </a:xfrm>
        </p:spPr>
        <p:txBody>
          <a:bodyPr/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AUTOBIOGRAFÍA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183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pPr marL="64008" indent="0">
              <a:buNone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Aparte de hacer reflexionar y te hacen ver la realidad de lo que es esta carrera, te dan consejos de como ser un buen docente, ya que constantemente tienes que ir actualizándote y usar herramientas diferentes a las tradicional para hacer que los niños aprendan de otra manera y participen.</a:t>
            </a:r>
          </a:p>
        </p:txBody>
      </p:sp>
    </p:spTree>
    <p:extLst>
      <p:ext uri="{BB962C8B-B14F-4D97-AF65-F5344CB8AC3E}">
        <p14:creationId xmlns:p14="http://schemas.microsoft.com/office/powerpoint/2010/main" val="1632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4546848" cy="496170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Nací el 21 enero 1996.</a:t>
            </a:r>
            <a:br>
              <a:rPr lang="es-MX" dirty="0" smtClean="0"/>
            </a:br>
            <a:r>
              <a:rPr lang="es-MX" dirty="0" smtClean="0"/>
              <a:t>En esta foto estoy con mi prima (paterna) la cual me cuidaba mucho.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888432" cy="5138286"/>
          </a:xfrm>
        </p:spPr>
      </p:pic>
    </p:spTree>
    <p:extLst>
      <p:ext uri="{BB962C8B-B14F-4D97-AF65-F5344CB8AC3E}">
        <p14:creationId xmlns:p14="http://schemas.microsoft.com/office/powerpoint/2010/main" val="60042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188640"/>
            <a:ext cx="5194920" cy="5976664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El preescolar lo curse de los 4-6 años. Tuve una maestra que marco mi infancia la cual se llama Leticia y siempre me hizo participar en bailables. En base a esto me empezó a gustar la carrera de Educadora. </a:t>
            </a:r>
            <a:endParaRPr lang="es-MX" sz="3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648573" cy="5293000"/>
          </a:xfrm>
        </p:spPr>
      </p:pic>
    </p:spTree>
    <p:extLst>
      <p:ext uri="{BB962C8B-B14F-4D97-AF65-F5344CB8AC3E}">
        <p14:creationId xmlns:p14="http://schemas.microsoft.com/office/powerpoint/2010/main" val="367516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4544" y="116632"/>
            <a:ext cx="5400600" cy="6120680"/>
          </a:xfrm>
        </p:spPr>
        <p:txBody>
          <a:bodyPr>
            <a:noAutofit/>
          </a:bodyPr>
          <a:lstStyle/>
          <a:p>
            <a:r>
              <a:rPr lang="es-MX" sz="3100" dirty="0" smtClean="0"/>
              <a:t>Tenía 7 años cuando nació mi hermana Melina, la quiero muchísimo aunque a veces me haga enojar.</a:t>
            </a:r>
            <a:br>
              <a:rPr lang="es-MX" sz="3100" dirty="0" smtClean="0"/>
            </a:br>
            <a:r>
              <a:rPr lang="es-MX" sz="3100" dirty="0" smtClean="0"/>
              <a:t>Ella fue el segundo motivo por el cual elegí esta carrera ya que en ocasiones le ayudaba hacer su tarea y me agradaba enseñarle.</a:t>
            </a:r>
            <a:endParaRPr lang="es-MX" sz="31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4044642" cy="5544616"/>
          </a:xfrm>
        </p:spPr>
      </p:pic>
    </p:spTree>
    <p:extLst>
      <p:ext uri="{BB962C8B-B14F-4D97-AF65-F5344CB8AC3E}">
        <p14:creationId xmlns:p14="http://schemas.microsoft.com/office/powerpoint/2010/main" val="349651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primaria la curse de los 6 a 12 años de edad.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65" y="2060848"/>
            <a:ext cx="5766155" cy="3589271"/>
          </a:xfrm>
        </p:spPr>
      </p:pic>
    </p:spTree>
    <p:extLst>
      <p:ext uri="{BB962C8B-B14F-4D97-AF65-F5344CB8AC3E}">
        <p14:creationId xmlns:p14="http://schemas.microsoft.com/office/powerpoint/2010/main" val="346049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761" y="0"/>
            <a:ext cx="9217024" cy="3024336"/>
          </a:xfrm>
        </p:spPr>
        <p:txBody>
          <a:bodyPr>
            <a:noAutofit/>
          </a:bodyPr>
          <a:lstStyle/>
          <a:p>
            <a:r>
              <a:rPr lang="es-MX" sz="3200" dirty="0" smtClean="0"/>
              <a:t>La Secundaria la curse de los 12-15 años. </a:t>
            </a:r>
            <a:br>
              <a:rPr lang="es-MX" sz="3200" dirty="0" smtClean="0"/>
            </a:br>
            <a:r>
              <a:rPr lang="es-MX" sz="3200" dirty="0" smtClean="0"/>
              <a:t>No fue la mejor etapa ya que tuve problemas con mi prima; y en el aspecto de la amistad no me fue muy bien. </a:t>
            </a:r>
            <a:br>
              <a:rPr lang="es-MX" sz="3200" dirty="0" smtClean="0"/>
            </a:br>
            <a:r>
              <a:rPr lang="es-MX" sz="3200" dirty="0" smtClean="0"/>
              <a:t>Pero eso no me detuvo a seguir adelante.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242183" cy="3903753"/>
          </a:xfrm>
        </p:spPr>
      </p:pic>
    </p:spTree>
    <p:extLst>
      <p:ext uri="{BB962C8B-B14F-4D97-AF65-F5344CB8AC3E}">
        <p14:creationId xmlns:p14="http://schemas.microsoft.com/office/powerpoint/2010/main" val="397015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2592288"/>
          </a:xfrm>
        </p:spPr>
        <p:txBody>
          <a:bodyPr>
            <a:noAutofit/>
          </a:bodyPr>
          <a:lstStyle/>
          <a:p>
            <a:r>
              <a:rPr lang="es-MX" sz="2800" dirty="0" smtClean="0"/>
              <a:t>Amo muchísimo a mi familia ya que es con la única que puedo confiar y contar en todo momento, tenemos una relación estable, pero a quienes les tengo más confianza es a mi mamá y mi hermano. Mi familia es mi mayor motivo para seguir estudiando y ser alguien en la vida</a:t>
            </a:r>
            <a:endParaRPr lang="es-MX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08994"/>
            <a:ext cx="6984776" cy="3635895"/>
          </a:xfrm>
        </p:spPr>
      </p:pic>
    </p:spTree>
    <p:extLst>
      <p:ext uri="{BB962C8B-B14F-4D97-AF65-F5344CB8AC3E}">
        <p14:creationId xmlns:p14="http://schemas.microsoft.com/office/powerpoint/2010/main" val="346216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244827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Preparatoria fue la mejor etapa de mi vida, ya que aprendí a desenvolverme, conocí a muchas personas, salí mucho y conocí a mis verdaderos amigos.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582165" cy="3458058"/>
          </a:xfrm>
        </p:spPr>
      </p:pic>
    </p:spTree>
    <p:extLst>
      <p:ext uri="{BB962C8B-B14F-4D97-AF65-F5344CB8AC3E}">
        <p14:creationId xmlns:p14="http://schemas.microsoft.com/office/powerpoint/2010/main" val="402837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REFLEXIÓN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8016"/>
          </a:xfrm>
        </p:spPr>
        <p:txBody>
          <a:bodyPr/>
          <a:lstStyle/>
          <a:p>
            <a:pPr marL="64008" indent="0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En base a las lecturas que he estado leyendo tienen mucho que ver con mi vida y con la decisión de elegir esta carrera, saber el motivo por el cual me decidí y si en verdad es lo que quiero, ya que las lecturas abarcan experiencias que otros docentes han pasado y te dan a saber por lo que vas a pasar y que no es fácil esta carrera.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</TotalTime>
  <Words>300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 AUTOBIOGRAFÍA</vt:lpstr>
      <vt:lpstr>Nací el 21 enero 1996. En esta foto estoy con mi prima (paterna) la cual me cuidaba mucho.</vt:lpstr>
      <vt:lpstr>El preescolar lo curse de los 4-6 años. Tuve una maestra que marco mi infancia la cual se llama Leticia y siempre me hizo participar en bailables. En base a esto me empezó a gustar la carrera de Educadora. </vt:lpstr>
      <vt:lpstr>Tenía 7 años cuando nació mi hermana Melina, la quiero muchísimo aunque a veces me haga enojar. Ella fue el segundo motivo por el cual elegí esta carrera ya que en ocasiones le ayudaba hacer su tarea y me agradaba enseñarle.</vt:lpstr>
      <vt:lpstr>La primaria la curse de los 6 a 12 años de edad. </vt:lpstr>
      <vt:lpstr>La Secundaria la curse de los 12-15 años.  No fue la mejor etapa ya que tuve problemas con mi prima; y en el aspecto de la amistad no me fue muy bien.  Pero eso no me detuvo a seguir adelante.</vt:lpstr>
      <vt:lpstr>Amo muchísimo a mi familia ya que es con la única que puedo confiar y contar en todo momento, tenemos una relación estable, pero a quienes les tengo más confianza es a mi mamá y mi hermano. Mi familia es mi mayor motivo para seguir estudiando y ser alguien en la vida</vt:lpstr>
      <vt:lpstr>La Preparatoria fue la mejor etapa de mi vida, ya que aprendí a desenvolverme, conocí a muchas personas, salí mucho y conocí a mis verdaderos amigos.</vt:lpstr>
      <vt:lpstr>REFLEXIÓN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AUTOBIOGRAFÍA</dc:title>
  <dc:creator>eve</dc:creator>
  <cp:lastModifiedBy>eve</cp:lastModifiedBy>
  <cp:revision>8</cp:revision>
  <dcterms:created xsi:type="dcterms:W3CDTF">2014-09-30T00:16:48Z</dcterms:created>
  <dcterms:modified xsi:type="dcterms:W3CDTF">2014-10-22T17:48:22Z</dcterms:modified>
</cp:coreProperties>
</file>